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omments/modernComment_106_701551D2.xml" ContentType="application/vnd.ms-powerpoint.comments+xml"/>
  <Override PartName="/ppt/comments/modernComment_109_AF3643B2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8" r:id="rId4"/>
    <p:sldId id="269" r:id="rId5"/>
    <p:sldId id="262" r:id="rId6"/>
    <p:sldId id="265" r:id="rId7"/>
    <p:sldId id="266" r:id="rId8"/>
    <p:sldId id="270" r:id="rId9"/>
    <p:sldId id="264" r:id="rId10"/>
    <p:sldId id="267" r:id="rId11"/>
    <p:sldId id="25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ABE968-080A-2CCE-B439-C69288E8F9EE}" name="prog_sia-2" initials="p2" userId="S::prog_sia2@FiorilliSoftware.onmicrosoft.com::8524acc0-23af-4d8e-bb1a-b4f93e119eb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modernComment_106_701551D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EFE4AA4-92F5-4767-8983-5556224F662A}" authorId="{3BABE968-080A-2CCE-B439-C69288E8F9EE}" created="2022-11-02T22:34:03.986">
    <pc:sldMkLst xmlns:pc="http://schemas.microsoft.com/office/powerpoint/2013/main/command">
      <pc:docMk/>
      <pc:sldMk cId="1880445394" sldId="262"/>
    </pc:sldMkLst>
    <p188:txBody>
      <a:bodyPr/>
      <a:lstStyle/>
      <a:p>
        <a:r>
          <a:rPr lang="pt-BR"/>
          <a:t>Bom pessoal, então vamos lá, entendendo o problema. Mas qual seria o problema até então? Quantos aqui já desenvolveu uma rotina para gerar log? Quantos aqui, não tem um banco ou uma tabela lá, para armazenar logs, e isso vai ficando grande, vai inchando o seu banco de dados? Sem contar que, os logs que a geramos, muitas das vezes é de difícil interpretação para o cliente, sempre precisamos ficar mexendo, sempre surge um ou outro chamado, ocorrência não sei como vocês chamam, para fazer alguma alteração, melhoria na captura ou exibição dos seus logs. Então esse é o problema. Entenderam que todos aqui fizeram um trabalho igual? As vezes o meu tem um item que o seu não tem, o seu pode ter uma coisa que o meu não tem, nenhum é completo, e bom o suficiente, porque? Porque nós queremos sempre reinventar a roda. Sendo que já existem ferramentas focadas nesse tipo de problema. Há Vinicius, mas quando eu fiz não tinha ainda, ok. Mas e hoje? Hoje já tem. Surge um problema lá, você altera a sua estrutura, ou gasta um tempinho a mais lá pra migrar isso e melhorar a sua aplicação?</a:t>
        </a:r>
      </a:p>
    </p188:txBody>
  </p188:cm>
</p188:cmLst>
</file>

<file path=ppt/comments/modernComment_109_AF3643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E4360C9-1E35-434C-B9F5-C1E9F1B76960}" authorId="{3BABE968-080A-2CCE-B439-C69288E8F9EE}" created="2022-11-02T22:23:39.786">
    <pc:sldMkLst xmlns:pc="http://schemas.microsoft.com/office/powerpoint/2013/main/command">
      <pc:docMk/>
      <pc:sldMk cId="2939569074" sldId="265"/>
    </pc:sldMkLst>
    <p188:txBody>
      <a:bodyPr/>
      <a:lstStyle/>
      <a:p>
        <a:r>
          <a:rPr lang="pt-BR"/>
          <a:t>Pessoal, essa descrição aqui, eu tirei do próprio site do Grafana Loki, então vou dar uma resumida pra vocês. Bom, basicamente, o grafana loki, é uma aplicação ou um sistema que permite a centralização de logs, de vários clientes ou dispositivos diferentes, indexando esses logs de forma bem simples, armazenar e permitir que eles sejam consultados, criando alertas e gerando estatísticas.</a:t>
        </a:r>
      </a:p>
    </p188:txBody>
  </p188:cm>
</p188:cmLst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e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Interface gráfica do usuário, Padrão do plano de fundo&#10;&#10;Descrição gerada automaticamente">
            <a:extLst>
              <a:ext uri="{FF2B5EF4-FFF2-40B4-BE49-F238E27FC236}">
                <a16:creationId xmlns:a16="http://schemas.microsoft.com/office/drawing/2014/main" id="{B997E195-6C55-76EC-6256-1130494D3E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" y="0"/>
            <a:ext cx="121706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44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Padrão do plano de fundo&#10;&#10;Descrição gerada automaticamente">
            <a:extLst>
              <a:ext uri="{FF2B5EF4-FFF2-40B4-BE49-F238E27FC236}">
                <a16:creationId xmlns:a16="http://schemas.microsoft.com/office/drawing/2014/main" id="{D2B860E7-D8C3-444C-0403-035B1A4CAD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0"/>
            <a:ext cx="12182856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952C28D-772D-9C7C-4302-A3DEA20523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604" y="2389517"/>
            <a:ext cx="5844396" cy="1164477"/>
          </a:xfrm>
        </p:spPr>
        <p:txBody>
          <a:bodyPr>
            <a:normAutofit/>
          </a:bodyPr>
          <a:lstStyle>
            <a:lvl1pPr>
              <a:defRPr sz="35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 dirty="0"/>
              <a:t>Clique para editar o </a:t>
            </a:r>
            <a:br>
              <a:rPr lang="pt-BR" dirty="0"/>
            </a:br>
            <a:r>
              <a:rPr lang="pt-BR" dirty="0"/>
              <a:t>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E400D7-4C5E-D5F0-A22C-2E52BDE79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604" y="3692106"/>
            <a:ext cx="5622985" cy="785003"/>
          </a:xfrm>
        </p:spPr>
        <p:txBody>
          <a:bodyPr>
            <a:normAutofit/>
          </a:bodyPr>
          <a:lstStyle>
            <a:lvl1pPr marL="0" indent="0">
              <a:buNone/>
              <a:defRPr sz="25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355847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omputador&#10;&#10;Descrição gerada automaticamente">
            <a:extLst>
              <a:ext uri="{FF2B5EF4-FFF2-40B4-BE49-F238E27FC236}">
                <a16:creationId xmlns:a16="http://schemas.microsoft.com/office/drawing/2014/main" id="{1C14C180-DDA7-BE63-3DD5-8AB1AA1055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1524"/>
            <a:ext cx="12182856" cy="685495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5CA817-8279-9F6A-12B2-FE5E1C678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219" y="313366"/>
            <a:ext cx="9634268" cy="1325563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3791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2C7AC67B-FA27-D2EA-09A4-B4953B0F0C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0"/>
            <a:ext cx="12182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19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9C409B7-DFE2-128E-8101-B240D87F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9D5D39-60C2-7758-A706-7AEC73968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613EB1-6468-5E06-82FF-3D93AEDC8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5DCC4-D2D9-4E37-B5EA-0D25A00C64DD}" type="datetimeFigureOut">
              <a:rPr lang="pt-BR" smtClean="0"/>
              <a:t>05/11/2022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C21234-501E-B852-07DD-4FF769644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FC2BA6-D16F-644C-3073-5DD44CDF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D1A26-864C-48A4-B6B9-025D9EAD13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395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microsoft.com/office/2018/10/relationships/comments" Target="../comments/modernComment_106_701551D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8/10/relationships/comments" Target="../comments/modernComment_109_AF3643B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4909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5F56838-3056-D4BC-CC09-B0DB42043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tx1"/>
                </a:solidFill>
                <a:latin typeface="+mj-lt"/>
              </a:rPr>
              <a:t>Dúvidas</a:t>
            </a:r>
            <a:r>
              <a:rPr lang="en-US" sz="5400" dirty="0">
                <a:solidFill>
                  <a:schemeClr val="tx1"/>
                </a:solidFill>
                <a:latin typeface="+mj-lt"/>
              </a:rPr>
              <a:t>?</a:t>
            </a:r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uvida Portal Cavalo Atleta">
            <a:extLst>
              <a:ext uri="{FF2B5EF4-FFF2-40B4-BE49-F238E27FC236}">
                <a16:creationId xmlns:a16="http://schemas.microsoft.com/office/drawing/2014/main" id="{357A69CE-F330-3D9F-214F-9A45F63580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4" r="2" b="11644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68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FC09D1D6-0C61-EDF0-AE55-4B0F94656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924"/>
          <a:stretch/>
        </p:blipFill>
        <p:spPr>
          <a:xfrm>
            <a:off x="6252590" y="2219703"/>
            <a:ext cx="429769" cy="485397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DC90C16-CD16-2134-C3F4-5726D82885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43"/>
          <a:stretch/>
        </p:blipFill>
        <p:spPr>
          <a:xfrm>
            <a:off x="6252590" y="3884122"/>
            <a:ext cx="429769" cy="447295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5AFBBEBF-84E3-DB54-6A0B-7538E97A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41" b="18076"/>
          <a:stretch/>
        </p:blipFill>
        <p:spPr>
          <a:xfrm>
            <a:off x="6252590" y="3274521"/>
            <a:ext cx="429769" cy="571500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B106B337-3071-A36D-668F-F7224A67FD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59" b="39359"/>
          <a:stretch/>
        </p:blipFill>
        <p:spPr>
          <a:xfrm>
            <a:off x="6252590" y="2703021"/>
            <a:ext cx="429769" cy="571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0BE04B8-BE9F-F382-0C67-7E4C539F869B}"/>
              </a:ext>
            </a:extLst>
          </p:cNvPr>
          <p:cNvSpPr txBox="1"/>
          <p:nvPr/>
        </p:nvSpPr>
        <p:spPr>
          <a:xfrm>
            <a:off x="6754857" y="2237121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viniciuss.sanchez@gmail.com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AD8C537-5D86-0E1F-FB8D-CAA8EE22E17B}"/>
              </a:ext>
            </a:extLst>
          </p:cNvPr>
          <p:cNvSpPr txBox="1"/>
          <p:nvPr/>
        </p:nvSpPr>
        <p:spPr>
          <a:xfrm>
            <a:off x="6754857" y="2769258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viniciuss.sanchez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91E6BF-CE0F-C92D-19AE-0FD573FAE5C3}"/>
              </a:ext>
            </a:extLst>
          </p:cNvPr>
          <p:cNvSpPr txBox="1"/>
          <p:nvPr/>
        </p:nvSpPr>
        <p:spPr>
          <a:xfrm>
            <a:off x="6754857" y="3322116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viiniciussanchez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DAF5EA1-0FDE-37B5-3B56-2405096D0760}"/>
              </a:ext>
            </a:extLst>
          </p:cNvPr>
          <p:cNvSpPr txBox="1"/>
          <p:nvPr/>
        </p:nvSpPr>
        <p:spPr>
          <a:xfrm>
            <a:off x="6754857" y="3909810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vinicius-sanchez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310B0C-3784-4635-CBA3-B7A1F50C3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11" y="344170"/>
            <a:ext cx="2914743" cy="2930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780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5F7F8-84C0-E3BE-CE94-612FAE5F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03" y="2211190"/>
            <a:ext cx="9698732" cy="1492439"/>
          </a:xfrm>
        </p:spPr>
        <p:txBody>
          <a:bodyPr>
            <a:normAutofit/>
          </a:bodyPr>
          <a:lstStyle/>
          <a:p>
            <a:r>
              <a:rPr lang="pt-BR" sz="4400" dirty="0"/>
              <a:t>Centralização de logs com </a:t>
            </a:r>
            <a:r>
              <a:rPr lang="pt-BR" sz="4400" dirty="0" err="1"/>
              <a:t>Grafana</a:t>
            </a:r>
            <a:r>
              <a:rPr lang="pt-BR" sz="4400" dirty="0"/>
              <a:t> </a:t>
            </a:r>
            <a:r>
              <a:rPr lang="pt-BR" sz="4400" dirty="0" err="1"/>
              <a:t>Loki</a:t>
            </a:r>
            <a:endParaRPr lang="pt-BR" sz="4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0099B3-EFFB-A301-5ACF-3EB20DC7A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Vinicius Sanchez</a:t>
            </a:r>
          </a:p>
        </p:txBody>
      </p:sp>
    </p:spTree>
    <p:extLst>
      <p:ext uri="{BB962C8B-B14F-4D97-AF65-F5344CB8AC3E}">
        <p14:creationId xmlns:p14="http://schemas.microsoft.com/office/powerpoint/2010/main" val="29027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5F67F211-A6BE-F069-C783-D1FD89B50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942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E44ED-DEF5-65BC-AF18-BC105FF3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pessoal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0DCEA79-B1F4-38D5-9B78-1AFEA458BB65}"/>
              </a:ext>
            </a:extLst>
          </p:cNvPr>
          <p:cNvSpPr txBox="1">
            <a:spLocks/>
          </p:cNvSpPr>
          <p:nvPr/>
        </p:nvSpPr>
        <p:spPr>
          <a:xfrm>
            <a:off x="361184" y="1794461"/>
            <a:ext cx="7186772" cy="48889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Graduado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Sistemas de </a:t>
            </a:r>
            <a:r>
              <a:rPr lang="en-US" sz="2400" dirty="0" err="1"/>
              <a:t>Informação</a:t>
            </a:r>
            <a:endParaRPr lang="en-US" sz="2400" dirty="0"/>
          </a:p>
          <a:p>
            <a:r>
              <a:rPr lang="en-US" sz="2400" dirty="0"/>
              <a:t>Embarcadero MVP</a:t>
            </a:r>
          </a:p>
          <a:p>
            <a:r>
              <a:rPr lang="en-US" sz="2400" dirty="0" err="1"/>
              <a:t>Certificação</a:t>
            </a:r>
            <a:r>
              <a:rPr lang="en-US" sz="2400" dirty="0"/>
              <a:t> Delphi Developer</a:t>
            </a:r>
          </a:p>
          <a:p>
            <a:r>
              <a:rPr lang="en-US" sz="2400" dirty="0" err="1"/>
              <a:t>Desenvolvedor</a:t>
            </a:r>
            <a:r>
              <a:rPr lang="en-US" sz="2400" dirty="0"/>
              <a:t> de software </a:t>
            </a:r>
            <a:r>
              <a:rPr lang="en-US" sz="2400" dirty="0" err="1"/>
              <a:t>na</a:t>
            </a:r>
            <a:r>
              <a:rPr lang="en-US" sz="2400" dirty="0"/>
              <a:t> Fiorilli</a:t>
            </a:r>
          </a:p>
          <a:p>
            <a:r>
              <a:rPr lang="en-US" sz="2400" dirty="0" err="1"/>
              <a:t>Membro</a:t>
            </a:r>
            <a:r>
              <a:rPr lang="en-US" sz="2400" dirty="0"/>
              <a:t> da </a:t>
            </a:r>
            <a:r>
              <a:rPr lang="en-US" sz="2400" dirty="0" err="1"/>
              <a:t>Hashload</a:t>
            </a:r>
            <a:endParaRPr lang="en-US" sz="2400" dirty="0"/>
          </a:p>
          <a:p>
            <a:r>
              <a:rPr lang="en-US" sz="2400" dirty="0" err="1"/>
              <a:t>Criador</a:t>
            </a:r>
            <a:r>
              <a:rPr lang="en-US" sz="2400" dirty="0"/>
              <a:t> de </a:t>
            </a:r>
            <a:r>
              <a:rPr lang="en-US" sz="2400" dirty="0" err="1"/>
              <a:t>conteúdos</a:t>
            </a:r>
            <a:endParaRPr lang="en-US" sz="2400" dirty="0"/>
          </a:p>
        </p:txBody>
      </p:sp>
      <p:pic>
        <p:nvPicPr>
          <p:cNvPr id="6" name="Espaço Reservado para Conteúdo 4" descr="Homem em pé com camisa preta&#10;&#10;Descrição gerada automaticamente">
            <a:extLst>
              <a:ext uri="{FF2B5EF4-FFF2-40B4-BE49-F238E27FC236}">
                <a16:creationId xmlns:a16="http://schemas.microsoft.com/office/drawing/2014/main" id="{E376C373-1785-4A75-5011-C570ED1ADB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1812"/>
          <a:stretch/>
        </p:blipFill>
        <p:spPr>
          <a:xfrm>
            <a:off x="7107383" y="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048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B6B02F-3452-644B-ED63-C5FB3913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Entendendo o problema</a:t>
            </a:r>
          </a:p>
        </p:txBody>
      </p:sp>
      <p:pic>
        <p:nvPicPr>
          <p:cNvPr id="1028" name="Picture 4" descr="Hulk Loki GIFs | Tenor">
            <a:extLst>
              <a:ext uri="{FF2B5EF4-FFF2-40B4-BE49-F238E27FC236}">
                <a16:creationId xmlns:a16="http://schemas.microsoft.com/office/drawing/2014/main" id="{87CDCFC1-1B68-46E2-0D18-B3AED1CCA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363" y="1866769"/>
            <a:ext cx="8296102" cy="448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4453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717D49-9E58-61EB-39C4-E7D117243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Conhecendo a solução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409348C-3E56-525C-AEB8-21E252ABF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0388"/>
            <a:ext cx="12192000" cy="4861992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8B7A1B5-89EE-2AC5-0498-86FC57FAA513}"/>
              </a:ext>
            </a:extLst>
          </p:cNvPr>
          <p:cNvSpPr/>
          <p:nvPr/>
        </p:nvSpPr>
        <p:spPr>
          <a:xfrm>
            <a:off x="-8313" y="6101542"/>
            <a:ext cx="12192000" cy="7564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56907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0257D-CB97-7F05-6FE5-8846A19C0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Quais as vantagens?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BB1FA23-2570-0573-B2BE-0F6F6F2D4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487"/>
            <a:ext cx="12192000" cy="391077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AADB38C-5575-86BE-49F4-3B236BBD2AF9}"/>
              </a:ext>
            </a:extLst>
          </p:cNvPr>
          <p:cNvSpPr/>
          <p:nvPr/>
        </p:nvSpPr>
        <p:spPr>
          <a:xfrm>
            <a:off x="-8313" y="5301258"/>
            <a:ext cx="12192000" cy="15567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154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0257D-CB97-7F05-6FE5-8846A19C0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Quais as vantagens?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DD20FB2-5E98-97FC-71D8-714BF9BDA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2343"/>
            <a:ext cx="12192000" cy="366105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2603605-8932-CE39-92C5-0C646D4C8AE5}"/>
              </a:ext>
            </a:extLst>
          </p:cNvPr>
          <p:cNvSpPr/>
          <p:nvPr/>
        </p:nvSpPr>
        <p:spPr>
          <a:xfrm>
            <a:off x="-8313" y="4954385"/>
            <a:ext cx="12192000" cy="19036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9668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B6B02F-3452-644B-ED63-C5FB3913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  <a:latin typeface="+mj-lt"/>
              </a:rPr>
              <a:t>Mão na massa</a:t>
            </a:r>
          </a:p>
        </p:txBody>
      </p:sp>
      <p:pic>
        <p:nvPicPr>
          <p:cNvPr id="6" name="Picture 2" descr="Cozinheiro chefe dos desenhos animados segurando um pedaço de pão | Vetor  Premium | Desenhos de profissões, Desenhos animados, Desenhos">
            <a:extLst>
              <a:ext uri="{FF2B5EF4-FFF2-40B4-BE49-F238E27FC236}">
                <a16:creationId xmlns:a16="http://schemas.microsoft.com/office/drawing/2014/main" id="{5EE37473-3D35-ADD1-7A16-92F36BA01B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165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62</Words>
  <Application>Microsoft Office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Wingdings</vt:lpstr>
      <vt:lpstr>Tema do Office</vt:lpstr>
      <vt:lpstr>Apresentação do PowerPoint</vt:lpstr>
      <vt:lpstr>Centralização de logs com Grafana Loki</vt:lpstr>
      <vt:lpstr>Apresentação do PowerPoint</vt:lpstr>
      <vt:lpstr>Apresentação pessoal</vt:lpstr>
      <vt:lpstr>Entendendo o problema</vt:lpstr>
      <vt:lpstr>Conhecendo a solução</vt:lpstr>
      <vt:lpstr>Quais as vantagens?</vt:lpstr>
      <vt:lpstr>Quais as vantagens?</vt:lpstr>
      <vt:lpstr>Mão na massa</vt:lpstr>
      <vt:lpstr>Dúvidas?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Ernani Augusto</dc:creator>
  <cp:lastModifiedBy>prog_sia-2</cp:lastModifiedBy>
  <cp:revision>7</cp:revision>
  <dcterms:created xsi:type="dcterms:W3CDTF">2022-10-29T02:07:38Z</dcterms:created>
  <dcterms:modified xsi:type="dcterms:W3CDTF">2022-11-05T17:55:49Z</dcterms:modified>
</cp:coreProperties>
</file>

<file path=docProps/thumbnail.jpeg>
</file>